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AF8D77-84AA-4FB0-ABB9-93D5F4C72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72B72B1-978F-494F-8636-2E307E767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86999E-3E14-4B93-A341-4306498C1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FE1FFA-8869-431D-A614-2108194DB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A8969F-541B-428C-9023-AC1F8A110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258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9D01AA-DA74-4D9C-BD88-B92F52DC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395DDF1-BCD6-4833-9EA9-7985FFBB1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CB65AB-55CE-49E6-BC78-CA0300E00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196D3A-3106-4964-88E4-0C04CD329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BBFAAD-19AC-4996-A577-5267F6DF1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3814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203267A-14AC-4BE3-BF10-BED4FB0E27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99797FA-9409-4E06-BF9F-8FCC56BAF6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317E50-3574-4155-8C5C-5AA2A32ED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930750E-8F61-4C0B-B28B-696012C6E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B0DE7CF-32E9-4F74-987D-98FCAD4E2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7986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1D9938-0773-41AD-B7B7-670721F8F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832979-D8CD-4FCB-BBFE-0338A489E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A0FB4D-60F3-490B-8A57-FED378C78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7C7E6DE-D27C-4C53-98A8-5308513D3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F53EDB-A11E-4405-ADA4-E38DF30A2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580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D8FD5E-8D0A-49E7-9A0D-A315A2E94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A359C7-67AC-454C-A14C-FC56E6440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121CC7-0A2F-43F0-8236-57FF3867D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D5E13C-B20A-49AE-AB15-B95E649F4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843D9C-345C-4B6F-8503-689AF1EBC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6906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08C8B3-AF06-45EA-8A4D-3DF9B73D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2B76FC-7BEF-44FE-AA0D-CDE286B9C6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70E873A-FFE0-421F-AA85-079510FA1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B73CEDD-A9D3-4DAF-816A-1BAE2E58F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6CD3DB5-0BC3-441B-97FC-3A1ACD419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6784780-7C21-4273-9728-4B95AE1B8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295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082927-A237-4BD5-AB3F-90200E360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E5F0C35-7102-4C4E-8DE3-345779F97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5060CC2-8B9F-48CF-AFC7-F969D60D6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4487373-03FA-464D-9BF9-BB838FC5F6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D524A8F-D8F5-47B5-832F-91F3A1C805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7A2A017-BB76-43D5-87C9-0D61F032F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CA3A806-8997-4172-A2A1-7DB49EC31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E7DE793-2EAF-47EC-8962-1949AC88D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95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C674BD-6109-4AAF-B7D2-861159A0B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CA9F5BE-845B-4507-AB1D-D3E92C017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F107E3-2FB3-4060-83EB-E8CDE6C0A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D2099CF-C079-45BB-8F8F-816D375A3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3756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09A568B-DA1C-4948-A952-88A590335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0A71D06-3F52-405C-B3FC-7C16FFE66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988E55-D06C-4055-9AA8-14F1A540A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13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DE42CE-BE84-45BE-BB9D-F83EA465E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1F5D67-CD9B-4396-9437-8C8BAC241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2B57AB9-3046-47C5-8CEC-E4EFD0BB9D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0BA1611-789E-4659-ADC5-428D14E04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57CA25-3C22-4774-8B47-34DF6ABB4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AE82728-B76E-40E7-AB5F-3A2651523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2902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211539-CDB5-49FD-BD23-570904F62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64C2257-34A1-448E-A417-F1DBFD4261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494C395-485B-4688-88A9-F2954140C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7BE796D-95F4-4AFC-885F-A6FDD11A3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CD99C7E-4941-4A0A-9A05-27F61CDD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945C9DF-9774-4CF4-81A2-046F8DA7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2443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F389AA4-18E7-471D-B3A9-773A2DCFA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7A97187-2171-41D3-BB5A-25C6CA216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A1D379-5EE6-4D8D-A4BA-40F128CA1D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F115B-B8CB-4EF0-8FA5-E861A18A281E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B9B5D7-4E35-45D4-B45C-618FB40CBF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500930-8094-44C6-BCD4-AC8C9C59A2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1C36C-8788-4BB6-94A9-7706DA44E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5246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051A5-D7C3-44D2-9E3E-6D07AD247A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Raum G013</a:t>
            </a:r>
            <a:br>
              <a:rPr lang="de-DE" dirty="0"/>
            </a:br>
            <a:r>
              <a:rPr lang="de-DE" dirty="0"/>
              <a:t>Lageplan „IOT-Sensoren“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3612253-DA83-4AB6-A1EE-45F07C660E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WS 2021/22</a:t>
            </a:r>
          </a:p>
          <a:p>
            <a:r>
              <a:rPr lang="de-DE" dirty="0"/>
              <a:t>Business </a:t>
            </a:r>
            <a:r>
              <a:rPr lang="de-DE" dirty="0" err="1"/>
              <a:t>Intelligence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8609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2130D66-AF28-49D8-BBAB-DC19A194E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261" y="819500"/>
            <a:ext cx="9159478" cy="5588329"/>
          </a:xfrm>
          <a:prstGeom prst="rect">
            <a:avLst/>
          </a:prstGeom>
        </p:spPr>
      </p:pic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F6AE8713-87A5-474B-854E-8EE0D63D63AB}"/>
              </a:ext>
            </a:extLst>
          </p:cNvPr>
          <p:cNvCxnSpPr/>
          <p:nvPr/>
        </p:nvCxnSpPr>
        <p:spPr>
          <a:xfrm>
            <a:off x="11336537" y="859269"/>
            <a:ext cx="0" cy="550879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98C2C944-D586-49BF-BBAA-BF3C76AD75D7}"/>
              </a:ext>
            </a:extLst>
          </p:cNvPr>
          <p:cNvCxnSpPr/>
          <p:nvPr/>
        </p:nvCxnSpPr>
        <p:spPr>
          <a:xfrm flipH="1">
            <a:off x="1516261" y="304800"/>
            <a:ext cx="915947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FF02A71D-ACDC-48DF-B538-09298817ACB3}"/>
              </a:ext>
            </a:extLst>
          </p:cNvPr>
          <p:cNvSpPr txBox="1"/>
          <p:nvPr/>
        </p:nvSpPr>
        <p:spPr>
          <a:xfrm>
            <a:off x="5429250" y="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Ca. 9m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3177856-313C-43F1-9406-3D81EFBF6F3D}"/>
              </a:ext>
            </a:extLst>
          </p:cNvPr>
          <p:cNvSpPr txBox="1"/>
          <p:nvPr/>
        </p:nvSpPr>
        <p:spPr>
          <a:xfrm>
            <a:off x="11336537" y="3267071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Ca. 5m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2C154E6-6F38-4D06-8EB2-FB257303EBFE}"/>
              </a:ext>
            </a:extLst>
          </p:cNvPr>
          <p:cNvSpPr/>
          <p:nvPr/>
        </p:nvSpPr>
        <p:spPr>
          <a:xfrm>
            <a:off x="9696450" y="2200275"/>
            <a:ext cx="638175" cy="1228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1A08086-6A07-4345-8394-AF1EEE27E46D}"/>
              </a:ext>
            </a:extLst>
          </p:cNvPr>
          <p:cNvSpPr/>
          <p:nvPr/>
        </p:nvSpPr>
        <p:spPr>
          <a:xfrm>
            <a:off x="9696450" y="3636403"/>
            <a:ext cx="638175" cy="1228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/>
              <a:t>Fischer-technik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55D711B-8CBC-4FF5-8EEA-52AC2E16C896}"/>
              </a:ext>
            </a:extLst>
          </p:cNvPr>
          <p:cNvSpPr txBox="1"/>
          <p:nvPr/>
        </p:nvSpPr>
        <p:spPr>
          <a:xfrm>
            <a:off x="8312601" y="2363314"/>
            <a:ext cx="124585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Sensor #1</a:t>
            </a:r>
          </a:p>
          <a:p>
            <a:r>
              <a:rPr lang="de-DE" sz="1000" dirty="0"/>
              <a:t>bh1750_illuminance</a:t>
            </a:r>
            <a:br>
              <a:rPr lang="de-DE" sz="1000" dirty="0"/>
            </a:br>
            <a:r>
              <a:rPr lang="de-DE" sz="1000" dirty="0"/>
              <a:t>bme280_*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B4479B3-282D-4A34-A49B-7A3182CB1537}"/>
              </a:ext>
            </a:extLst>
          </p:cNvPr>
          <p:cNvSpPr/>
          <p:nvPr/>
        </p:nvSpPr>
        <p:spPr>
          <a:xfrm>
            <a:off x="9811396" y="347726"/>
            <a:ext cx="13756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00" dirty="0"/>
              <a:t>Sensor #2</a:t>
            </a:r>
          </a:p>
          <a:p>
            <a:r>
              <a:rPr lang="de-DE" sz="1000" dirty="0"/>
              <a:t>bh1750_illuminance_2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E585FCEB-BF96-4113-A887-0987D55190E8}"/>
              </a:ext>
            </a:extLst>
          </p:cNvPr>
          <p:cNvSpPr/>
          <p:nvPr/>
        </p:nvSpPr>
        <p:spPr>
          <a:xfrm>
            <a:off x="9888854" y="2513716"/>
            <a:ext cx="253365" cy="24728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1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A0DB8A1-30F9-4CDA-ACBA-85EA37439DB0}"/>
              </a:ext>
            </a:extLst>
          </p:cNvPr>
          <p:cNvSpPr/>
          <p:nvPr/>
        </p:nvSpPr>
        <p:spPr>
          <a:xfrm>
            <a:off x="8636466" y="2897662"/>
            <a:ext cx="98135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00" dirty="0"/>
              <a:t>Sensor #3</a:t>
            </a:r>
          </a:p>
          <a:p>
            <a:r>
              <a:rPr lang="de-DE" sz="1000" dirty="0"/>
              <a:t>ccs811_*</a:t>
            </a:r>
            <a:br>
              <a:rPr lang="de-DE" sz="1000" dirty="0"/>
            </a:br>
            <a:r>
              <a:rPr lang="de-DE" sz="1000" dirty="0"/>
              <a:t>dht22_*</a:t>
            </a:r>
          </a:p>
          <a:p>
            <a:r>
              <a:rPr lang="de-DE" sz="1000" dirty="0"/>
              <a:t>mh_z19_co2_*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FDF15162-B6BE-4EA0-99C8-4E77E8815EA5}"/>
              </a:ext>
            </a:extLst>
          </p:cNvPr>
          <p:cNvCxnSpPr/>
          <p:nvPr/>
        </p:nvCxnSpPr>
        <p:spPr>
          <a:xfrm flipV="1">
            <a:off x="11247120" y="184666"/>
            <a:ext cx="609600" cy="500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044994B1-A23C-4D18-BC89-8DD4B89ED89E}"/>
              </a:ext>
            </a:extLst>
          </p:cNvPr>
          <p:cNvSpPr txBox="1"/>
          <p:nvPr/>
        </p:nvSpPr>
        <p:spPr>
          <a:xfrm>
            <a:off x="11797595" y="-64532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</a:t>
            </a:r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899F4785-9A41-4133-8ED0-C9DC75721D3A}"/>
              </a:ext>
            </a:extLst>
          </p:cNvPr>
          <p:cNvSpPr/>
          <p:nvPr/>
        </p:nvSpPr>
        <p:spPr>
          <a:xfrm>
            <a:off x="9888854" y="2844759"/>
            <a:ext cx="253365" cy="24728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3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58DC079-0BBC-42A4-BD90-DFB1F59A5A5C}"/>
              </a:ext>
            </a:extLst>
          </p:cNvPr>
          <p:cNvSpPr/>
          <p:nvPr/>
        </p:nvSpPr>
        <p:spPr>
          <a:xfrm>
            <a:off x="10015536" y="2200275"/>
            <a:ext cx="253365" cy="24727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700" dirty="0"/>
              <a:t>Pi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BD7FDD0A-FD50-4DA6-AD1B-65AF7AD91018}"/>
              </a:ext>
            </a:extLst>
          </p:cNvPr>
          <p:cNvSpPr/>
          <p:nvPr/>
        </p:nvSpPr>
        <p:spPr>
          <a:xfrm>
            <a:off x="5539845" y="2439236"/>
            <a:ext cx="2843256" cy="1644388"/>
          </a:xfrm>
          <a:prstGeom prst="roundRect">
            <a:avLst>
              <a:gd name="adj" fmla="val 424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515DA455-283D-4C8C-986F-5C4C26350ABC}"/>
              </a:ext>
            </a:extLst>
          </p:cNvPr>
          <p:cNvCxnSpPr>
            <a:stCxn id="14" idx="2"/>
          </p:cNvCxnSpPr>
          <p:nvPr/>
        </p:nvCxnSpPr>
        <p:spPr>
          <a:xfrm flipH="1" flipV="1">
            <a:off x="9006840" y="2513716"/>
            <a:ext cx="882014" cy="123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F7F0B6C3-CFEE-4907-BBB5-2F07EDC755A8}"/>
              </a:ext>
            </a:extLst>
          </p:cNvPr>
          <p:cNvCxnSpPr>
            <a:stCxn id="19" idx="2"/>
          </p:cNvCxnSpPr>
          <p:nvPr/>
        </p:nvCxnSpPr>
        <p:spPr>
          <a:xfrm flipH="1">
            <a:off x="9300041" y="2968399"/>
            <a:ext cx="588813" cy="34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F3DD528A-A64E-4E50-95EE-D1DBA61F841D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10015536" y="685261"/>
            <a:ext cx="1907" cy="134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Sechseck 32">
            <a:extLst>
              <a:ext uri="{FF2B5EF4-FFF2-40B4-BE49-F238E27FC236}">
                <a16:creationId xmlns:a16="http://schemas.microsoft.com/office/drawing/2014/main" id="{508E4181-47AB-438D-B49F-A2DD787339B2}"/>
              </a:ext>
            </a:extLst>
          </p:cNvPr>
          <p:cNvSpPr/>
          <p:nvPr/>
        </p:nvSpPr>
        <p:spPr>
          <a:xfrm>
            <a:off x="9696450" y="1569717"/>
            <a:ext cx="737043" cy="620501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smtClean="0"/>
              <a:t>Smart-plug3</a:t>
            </a:r>
            <a:endParaRPr lang="de-DE" sz="1000" dirty="0"/>
          </a:p>
        </p:txBody>
      </p:sp>
      <p:sp>
        <p:nvSpPr>
          <p:cNvPr id="3" name="Rechteck 2"/>
          <p:cNvSpPr/>
          <p:nvPr/>
        </p:nvSpPr>
        <p:spPr>
          <a:xfrm>
            <a:off x="1886989" y="1729047"/>
            <a:ext cx="2676698" cy="1876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178509C9-5C2F-4F72-8CBE-E0BEE5032E5A}"/>
              </a:ext>
            </a:extLst>
          </p:cNvPr>
          <p:cNvSpPr txBox="1"/>
          <p:nvPr/>
        </p:nvSpPr>
        <p:spPr>
          <a:xfrm>
            <a:off x="863530" y="5171207"/>
            <a:ext cx="1023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G013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863036" y="5685906"/>
            <a:ext cx="35868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Deckenhöhe 3,0m</a:t>
            </a:r>
          </a:p>
          <a:p>
            <a:r>
              <a:rPr lang="de-DE" dirty="0"/>
              <a:t>10 Deckenlampen Maße 0,5m*0,5m</a:t>
            </a:r>
          </a:p>
          <a:p>
            <a:r>
              <a:rPr lang="de-DE" dirty="0"/>
              <a:t>Klimaanlage vorhanden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37AA12B-9727-4DFC-BF29-19EF57F36E70}"/>
              </a:ext>
            </a:extLst>
          </p:cNvPr>
          <p:cNvSpPr/>
          <p:nvPr/>
        </p:nvSpPr>
        <p:spPr>
          <a:xfrm>
            <a:off x="2402378" y="855713"/>
            <a:ext cx="1080655" cy="24622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/>
              <a:t>Fenster</a:t>
            </a:r>
            <a:br>
              <a:rPr lang="de-DE" sz="800" dirty="0"/>
            </a:br>
            <a:r>
              <a:rPr lang="de-DE" sz="800" dirty="0"/>
              <a:t>H= 0,5m B=1,3m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37AA12B-9727-4DFC-BF29-19EF57F36E70}"/>
              </a:ext>
            </a:extLst>
          </p:cNvPr>
          <p:cNvSpPr/>
          <p:nvPr/>
        </p:nvSpPr>
        <p:spPr>
          <a:xfrm>
            <a:off x="4596534" y="855713"/>
            <a:ext cx="1080655" cy="24622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/>
              <a:t>Fenster</a:t>
            </a:r>
            <a:br>
              <a:rPr lang="de-DE" sz="800" dirty="0"/>
            </a:br>
            <a:r>
              <a:rPr lang="de-DE" sz="800" dirty="0"/>
              <a:t>H= 0,5m B=1,3m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037AA12B-9727-4DFC-BF29-19EF57F36E70}"/>
              </a:ext>
            </a:extLst>
          </p:cNvPr>
          <p:cNvSpPr/>
          <p:nvPr/>
        </p:nvSpPr>
        <p:spPr>
          <a:xfrm>
            <a:off x="3564617" y="868572"/>
            <a:ext cx="920693" cy="24622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/>
              <a:t>Fenster</a:t>
            </a:r>
            <a:br>
              <a:rPr lang="de-DE" sz="800" dirty="0"/>
            </a:br>
            <a:r>
              <a:rPr lang="de-DE" sz="800" dirty="0"/>
              <a:t>H= 0,5m B=1,0m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037AA12B-9727-4DFC-BF29-19EF57F36E70}"/>
              </a:ext>
            </a:extLst>
          </p:cNvPr>
          <p:cNvSpPr/>
          <p:nvPr/>
        </p:nvSpPr>
        <p:spPr>
          <a:xfrm>
            <a:off x="6836892" y="864450"/>
            <a:ext cx="1155543" cy="24622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/>
              <a:t>Fenster</a:t>
            </a:r>
            <a:br>
              <a:rPr lang="de-DE" sz="800" dirty="0"/>
            </a:br>
            <a:r>
              <a:rPr lang="de-DE" sz="800" dirty="0"/>
              <a:t>H= 0,5m B=1,45m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037AA12B-9727-4DFC-BF29-19EF57F36E70}"/>
              </a:ext>
            </a:extLst>
          </p:cNvPr>
          <p:cNvSpPr/>
          <p:nvPr/>
        </p:nvSpPr>
        <p:spPr>
          <a:xfrm>
            <a:off x="9055664" y="862284"/>
            <a:ext cx="1213237" cy="24622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/>
              <a:t>Fenster</a:t>
            </a:r>
            <a:br>
              <a:rPr lang="de-DE" sz="800" dirty="0"/>
            </a:br>
            <a:r>
              <a:rPr lang="de-DE" sz="800" dirty="0"/>
              <a:t>H= 0,5m B=1,45m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6D49278B-EDEB-4C42-BA7A-315F05B54AA5}"/>
              </a:ext>
            </a:extLst>
          </p:cNvPr>
          <p:cNvSpPr/>
          <p:nvPr/>
        </p:nvSpPr>
        <p:spPr>
          <a:xfrm>
            <a:off x="9890760" y="819500"/>
            <a:ext cx="253365" cy="24728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2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037AA12B-9727-4DFC-BF29-19EF57F36E70}"/>
              </a:ext>
            </a:extLst>
          </p:cNvPr>
          <p:cNvSpPr/>
          <p:nvPr/>
        </p:nvSpPr>
        <p:spPr>
          <a:xfrm>
            <a:off x="8063703" y="850151"/>
            <a:ext cx="920693" cy="24622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/>
              <a:t>Fenster</a:t>
            </a:r>
            <a:br>
              <a:rPr lang="de-DE" sz="800" dirty="0"/>
            </a:br>
            <a:r>
              <a:rPr lang="de-DE" sz="800" dirty="0"/>
              <a:t>H= 0,5m B=1,0m</a:t>
            </a:r>
          </a:p>
        </p:txBody>
      </p:sp>
      <p:sp>
        <p:nvSpPr>
          <p:cNvPr id="16" name="Rechteck 15"/>
          <p:cNvSpPr/>
          <p:nvPr/>
        </p:nvSpPr>
        <p:spPr>
          <a:xfrm>
            <a:off x="2660073" y="1313411"/>
            <a:ext cx="2769177" cy="15629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Heizkörper</a:t>
            </a:r>
          </a:p>
        </p:txBody>
      </p:sp>
      <p:sp>
        <p:nvSpPr>
          <p:cNvPr id="42" name="Rechteck 41"/>
          <p:cNvSpPr/>
          <p:nvPr/>
        </p:nvSpPr>
        <p:spPr>
          <a:xfrm>
            <a:off x="7251877" y="1324900"/>
            <a:ext cx="2769177" cy="15629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Heizkörper</a:t>
            </a:r>
          </a:p>
        </p:txBody>
      </p:sp>
      <p:sp>
        <p:nvSpPr>
          <p:cNvPr id="35" name="Sechseck 34">
            <a:extLst>
              <a:ext uri="{FF2B5EF4-FFF2-40B4-BE49-F238E27FC236}">
                <a16:creationId xmlns:a16="http://schemas.microsoft.com/office/drawing/2014/main" id="{508E4181-47AB-438D-B49F-A2DD787339B2}"/>
              </a:ext>
            </a:extLst>
          </p:cNvPr>
          <p:cNvSpPr/>
          <p:nvPr/>
        </p:nvSpPr>
        <p:spPr>
          <a:xfrm>
            <a:off x="6603893" y="2897662"/>
            <a:ext cx="790718" cy="663212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smtClean="0"/>
              <a:t>Smart-plug1</a:t>
            </a:r>
            <a:endParaRPr lang="de-DE" sz="1000" dirty="0"/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655D711B-8CBC-4FF5-8EEA-52AC2E16C896}"/>
              </a:ext>
            </a:extLst>
          </p:cNvPr>
          <p:cNvSpPr txBox="1"/>
          <p:nvPr/>
        </p:nvSpPr>
        <p:spPr>
          <a:xfrm>
            <a:off x="6376325" y="4123872"/>
            <a:ext cx="1335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/>
              <a:t>Smartplug1</a:t>
            </a:r>
          </a:p>
          <a:p>
            <a:r>
              <a:rPr lang="de-DE" sz="1000" dirty="0" err="1"/>
              <a:t>sensor.wlan_switch</a:t>
            </a:r>
            <a:r>
              <a:rPr lang="de-DE" sz="1000" dirty="0" smtClean="0"/>
              <a:t>_*</a:t>
            </a:r>
            <a:endParaRPr lang="de-DE" sz="1000" dirty="0"/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655D711B-8CBC-4FF5-8EEA-52AC2E16C896}"/>
              </a:ext>
            </a:extLst>
          </p:cNvPr>
          <p:cNvSpPr txBox="1"/>
          <p:nvPr/>
        </p:nvSpPr>
        <p:spPr>
          <a:xfrm>
            <a:off x="8295769" y="1696975"/>
            <a:ext cx="12795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/>
              <a:t>Smartplug3</a:t>
            </a:r>
          </a:p>
          <a:p>
            <a:r>
              <a:rPr lang="de-DE" sz="1000" dirty="0" smtClean="0"/>
              <a:t>sensor.smartplug3_*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225973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231" y="0"/>
            <a:ext cx="9133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938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231" y="0"/>
            <a:ext cx="9133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79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3538" cy="6858000"/>
          </a:xfrm>
          <a:prstGeom prst="rect">
            <a:avLst/>
          </a:prstGeom>
        </p:spPr>
      </p:pic>
      <p:cxnSp>
        <p:nvCxnSpPr>
          <p:cNvPr id="6" name="Gerade Verbindung mit Pfeil 5"/>
          <p:cNvCxnSpPr/>
          <p:nvPr/>
        </p:nvCxnSpPr>
        <p:spPr>
          <a:xfrm flipH="1">
            <a:off x="3956858" y="806335"/>
            <a:ext cx="5536277" cy="1030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 flipH="1">
            <a:off x="5012575" y="3350029"/>
            <a:ext cx="4480560" cy="548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 flipH="1">
            <a:off x="5444836" y="3840480"/>
            <a:ext cx="4048299" cy="1413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9493135" y="594944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Sensor #2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93135" y="3132112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Sensor #1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9493135" y="3655814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Sensor #3</a:t>
            </a:r>
          </a:p>
        </p:txBody>
      </p:sp>
    </p:spTree>
    <p:extLst>
      <p:ext uri="{BB962C8B-B14F-4D97-AF65-F5344CB8AC3E}">
        <p14:creationId xmlns:p14="http://schemas.microsoft.com/office/powerpoint/2010/main" val="612431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</Words>
  <Application>Microsoft Office PowerPoint</Application>
  <PresentationFormat>Breitbild</PresentationFormat>
  <Paragraphs>39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Raum G013 Lageplan „IOT-Sensoren“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Raum G013 Lageplan „IOT-Sensoren“</dc:title>
  <dc:creator>Fabian Schmid-Michels</dc:creator>
  <cp:lastModifiedBy>fschmidmichels</cp:lastModifiedBy>
  <cp:revision>18</cp:revision>
  <dcterms:created xsi:type="dcterms:W3CDTF">2020-11-27T09:25:51Z</dcterms:created>
  <dcterms:modified xsi:type="dcterms:W3CDTF">2021-11-16T09:59:20Z</dcterms:modified>
</cp:coreProperties>
</file>

<file path=docProps/thumbnail.jpeg>
</file>